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54B9B389-A36E-4627-A79B-4116086903DB}"/>
</file>

<file path=customXml/itemProps2.xml><?xml version="1.0" encoding="utf-8"?>
<ds:datastoreItem xmlns:ds="http://schemas.openxmlformats.org/officeDocument/2006/customXml" ds:itemID="{4AA52978-8D54-451A-B260-2F5563AF4D84}"/>
</file>

<file path=customXml/itemProps3.xml><?xml version="1.0" encoding="utf-8"?>
<ds:datastoreItem xmlns:ds="http://schemas.openxmlformats.org/officeDocument/2006/customXml" ds:itemID="{E1EBE828-7D9C-4713-8D01-CDEF501E916B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