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BF09732A-3813-42FC-9CAB-CE1E2044F6AD}"/>
</file>

<file path=customXml/itemProps2.xml><?xml version="1.0" encoding="utf-8"?>
<ds:datastoreItem xmlns:ds="http://schemas.openxmlformats.org/officeDocument/2006/customXml" ds:itemID="{9CC18108-B849-4179-A94D-7CE4D63CB60F}"/>
</file>

<file path=customXml/itemProps3.xml><?xml version="1.0" encoding="utf-8"?>
<ds:datastoreItem xmlns:ds="http://schemas.openxmlformats.org/officeDocument/2006/customXml" ds:itemID="{E689C88B-A11F-4054-9651-F18427C36C6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