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1165E2F-A135-490F-865C-0731E0621D50}"/>
</file>

<file path=customXml/itemProps2.xml><?xml version="1.0" encoding="utf-8"?>
<ds:datastoreItem xmlns:ds="http://schemas.openxmlformats.org/officeDocument/2006/customXml" ds:itemID="{68E2D1E8-4989-4CBD-B801-72395F7BEFED}"/>
</file>

<file path=customXml/itemProps3.xml><?xml version="1.0" encoding="utf-8"?>
<ds:datastoreItem xmlns:ds="http://schemas.openxmlformats.org/officeDocument/2006/customXml" ds:itemID="{DF127726-55F5-4664-8760-A0DAF18B233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