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356759E-4A91-4940-918B-C7E6ACA0F7CE}"/>
</file>

<file path=customXml/itemProps2.xml><?xml version="1.0" encoding="utf-8"?>
<ds:datastoreItem xmlns:ds="http://schemas.openxmlformats.org/officeDocument/2006/customXml" ds:itemID="{18AFEA29-61F1-4D16-BAAD-E7F5646CA8BE}"/>
</file>

<file path=customXml/itemProps3.xml><?xml version="1.0" encoding="utf-8"?>
<ds:datastoreItem xmlns:ds="http://schemas.openxmlformats.org/officeDocument/2006/customXml" ds:itemID="{D99ADAAF-727D-4BEE-AA01-8475F88A8D1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