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F30E390-68FA-4242-BF2A-24A8502D8F07}"/>
</file>

<file path=customXml/itemProps2.xml><?xml version="1.0" encoding="utf-8"?>
<ds:datastoreItem xmlns:ds="http://schemas.openxmlformats.org/officeDocument/2006/customXml" ds:itemID="{7067C14A-7640-4486-A18F-4AF148D5A4A7}"/>
</file>

<file path=customXml/itemProps3.xml><?xml version="1.0" encoding="utf-8"?>
<ds:datastoreItem xmlns:ds="http://schemas.openxmlformats.org/officeDocument/2006/customXml" ds:itemID="{4A8DC47D-3280-4B15-A002-070A300BED5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