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2" Type="http://schemas.openxmlformats.org/officeDocument/2006/relationships/presProps" Target="presProps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5" Type="http://schemas.openxmlformats.org/officeDocument/2006/relationships/customXml" Target="../customXml/item2.xml"/><Relationship Id="rId10" Type="http://schemas.openxmlformats.org/officeDocument/2006/relationships/slide" Target="slides/slide5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3DBE9D1-9CE4-4C52-A92C-6D1A2C277721}"/>
</file>

<file path=customXml/itemProps2.xml><?xml version="1.0" encoding="utf-8"?>
<ds:datastoreItem xmlns:ds="http://schemas.openxmlformats.org/officeDocument/2006/customXml" ds:itemID="{82E342B6-65AF-4057-B357-936DFC56D9F0}"/>
</file>

<file path=customXml/itemProps3.xml><?xml version="1.0" encoding="utf-8"?>
<ds:datastoreItem xmlns:ds="http://schemas.openxmlformats.org/officeDocument/2006/customXml" ds:itemID="{258C740A-F890-47F0-8AB2-A7525F54A8E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