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3833AA1C-8C26-45CB-97C6-EC28013FDADE}"/>
</file>

<file path=customXml/itemProps2.xml><?xml version="1.0" encoding="utf-8"?>
<ds:datastoreItem xmlns:ds="http://schemas.openxmlformats.org/officeDocument/2006/customXml" ds:itemID="{B683020B-70F1-483A-AD18-C50C3699FB3F}"/>
</file>

<file path=customXml/itemProps3.xml><?xml version="1.0" encoding="utf-8"?>
<ds:datastoreItem xmlns:ds="http://schemas.openxmlformats.org/officeDocument/2006/customXml" ds:itemID="{817990DF-5A09-4C66-823B-885A04CFC40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