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9952258-FA6C-4393-8F03-37E1F42E935A}"/>
</file>

<file path=customXml/itemProps2.xml><?xml version="1.0" encoding="utf-8"?>
<ds:datastoreItem xmlns:ds="http://schemas.openxmlformats.org/officeDocument/2006/customXml" ds:itemID="{0E37F66D-FFCA-4DC6-BF2C-83F743C05497}"/>
</file>

<file path=customXml/itemProps3.xml><?xml version="1.0" encoding="utf-8"?>
<ds:datastoreItem xmlns:ds="http://schemas.openxmlformats.org/officeDocument/2006/customXml" ds:itemID="{8813E386-AFE3-4047-887C-50163D3FE07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