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8" Type="http://schemas.openxmlformats.org/officeDocument/2006/relationships/slide" Target="slides/slide3.xml"/><Relationship Id="rId18" Type="http://schemas.openxmlformats.org/officeDocument/2006/relationships/customXml" Target="../customXml/item3.xml"/><Relationship Id="rId3" Type="http://schemas.openxmlformats.org/officeDocument/2006/relationships/viewProps" Target="viewProps.xml"/><Relationship Id="rId12" Type="http://schemas.openxmlformats.org/officeDocument/2006/relationships/slide" Target="slides/slide7.xml"/><Relationship Id="rId7" Type="http://schemas.openxmlformats.org/officeDocument/2006/relationships/slide" Target="slides/slide2.xml"/><Relationship Id="rId17" Type="http://schemas.openxmlformats.org/officeDocument/2006/relationships/customXml" Target="../customXml/item2.xml"/><Relationship Id="rId2" Type="http://schemas.openxmlformats.org/officeDocument/2006/relationships/presProps" Target="presProps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tableStyles" Target="tableStyles.xml"/><Relationship Id="rId10" Type="http://schemas.openxmlformats.org/officeDocument/2006/relationships/slide" Target="slides/slide5.xml"/><Relationship Id="rId14" Type="http://schemas.openxmlformats.org/officeDocument/2006/relationships/slide" Target="slides/slide9.xml"/><Relationship Id="rId4" Type="http://schemas.openxmlformats.org/officeDocument/2006/relationships/theme" Target="theme/theme1.xml"/><Relationship Id="rId9" Type="http://schemas.openxmlformats.org/officeDocument/2006/relationships/slide" Target="slides/slide4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72577DD2-19CE-4F2C-851A-8E86AD042D2A}"/>
</file>

<file path=customXml/itemProps2.xml><?xml version="1.0" encoding="utf-8"?>
<ds:datastoreItem xmlns:ds="http://schemas.openxmlformats.org/officeDocument/2006/customXml" ds:itemID="{B388DEEA-E4DA-4023-BAF6-0CB37FA34D8D}"/>
</file>

<file path=customXml/itemProps3.xml><?xml version="1.0" encoding="utf-8"?>
<ds:datastoreItem xmlns:ds="http://schemas.openxmlformats.org/officeDocument/2006/customXml" ds:itemID="{FCAB091E-7BD7-423A-86A5-C90103516C41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2006-08-16T00:00:00Z</dcterms:created>
  <dcterms:modified xsi:type="dcterms:W3CDTF">2011-08-01T06:04:30Z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