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3" Type="http://schemas.openxmlformats.org/officeDocument/2006/relationships/viewProps" Target="viewProps.xml"/><Relationship Id="rId21" Type="http://schemas.openxmlformats.org/officeDocument/2006/relationships/customXml" Target="../customXml/item1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23" Type="http://schemas.openxmlformats.org/officeDocument/2006/relationships/customXml" Target="../customXml/item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2" Type="http://schemas.openxmlformats.org/officeDocument/2006/relationships/customXml" Target="../customXml/item2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E45D69E2-954F-41B0-AAD5-07E528CC24CF}"/>
</file>

<file path=customXml/itemProps2.xml><?xml version="1.0" encoding="utf-8"?>
<ds:datastoreItem xmlns:ds="http://schemas.openxmlformats.org/officeDocument/2006/customXml" ds:itemID="{4BA1FCC4-9AA9-4612-948A-006720A6C030}"/>
</file>

<file path=customXml/itemProps3.xml><?xml version="1.0" encoding="utf-8"?>
<ds:datastoreItem xmlns:ds="http://schemas.openxmlformats.org/officeDocument/2006/customXml" ds:itemID="{F2CD14EF-D1C7-45D6-9A78-74BFF9BB6060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