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91D497C-E551-4C9B-886B-56320EBBE8A8}"/>
</file>

<file path=customXml/itemProps2.xml><?xml version="1.0" encoding="utf-8"?>
<ds:datastoreItem xmlns:ds="http://schemas.openxmlformats.org/officeDocument/2006/customXml" ds:itemID="{334CF52D-5CF0-43F0-8E07-4EBBF0058092}"/>
</file>

<file path=customXml/itemProps3.xml><?xml version="1.0" encoding="utf-8"?>
<ds:datastoreItem xmlns:ds="http://schemas.openxmlformats.org/officeDocument/2006/customXml" ds:itemID="{87113B1C-11D9-4C53-B071-1AE8D6FB326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