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1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2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88A34ADB-F512-452E-A9CE-FF39D965B507}"/>
</file>

<file path=customXml/itemProps2.xml><?xml version="1.0" encoding="utf-8"?>
<ds:datastoreItem xmlns:ds="http://schemas.openxmlformats.org/officeDocument/2006/customXml" ds:itemID="{78A06236-154F-4E50-8E78-BDB9AF0BB123}"/>
</file>

<file path=customXml/itemProps3.xml><?xml version="1.0" encoding="utf-8"?>
<ds:datastoreItem xmlns:ds="http://schemas.openxmlformats.org/officeDocument/2006/customXml" ds:itemID="{202F6B93-0747-4728-A124-16D53D2A14A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