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presProps" Target="presProps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16FE343-5933-469E-A860-8A305B0A10DC}"/>
</file>

<file path=customXml/itemProps2.xml><?xml version="1.0" encoding="utf-8"?>
<ds:datastoreItem xmlns:ds="http://schemas.openxmlformats.org/officeDocument/2006/customXml" ds:itemID="{1A4982F6-9D43-4780-A089-863A3CF8EE97}"/>
</file>

<file path=customXml/itemProps3.xml><?xml version="1.0" encoding="utf-8"?>
<ds:datastoreItem xmlns:ds="http://schemas.openxmlformats.org/officeDocument/2006/customXml" ds:itemID="{559F81C9-550A-4F15-A8C9-D1169BB820F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