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BBCF1B8-818B-4C63-A409-B22EA034E659}"/>
</file>

<file path=customXml/itemProps2.xml><?xml version="1.0" encoding="utf-8"?>
<ds:datastoreItem xmlns:ds="http://schemas.openxmlformats.org/officeDocument/2006/customXml" ds:itemID="{3EBAA567-8B2A-4CEC-ADAD-1889CD5B10B3}"/>
</file>

<file path=customXml/itemProps3.xml><?xml version="1.0" encoding="utf-8"?>
<ds:datastoreItem xmlns:ds="http://schemas.openxmlformats.org/officeDocument/2006/customXml" ds:itemID="{BB0D891F-B822-4C57-B8D0-52046ACE957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