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3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2.xml"/><Relationship Id="rId2" Type="http://schemas.openxmlformats.org/officeDocument/2006/relationships/presProps" Target="presProps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422CF1CD-B07D-4B3C-85AB-BEAE36CB5E81}"/>
</file>

<file path=customXml/itemProps2.xml><?xml version="1.0" encoding="utf-8"?>
<ds:datastoreItem xmlns:ds="http://schemas.openxmlformats.org/officeDocument/2006/customXml" ds:itemID="{5B706F74-FF74-4DE8-AE00-1D97FB813125}"/>
</file>

<file path=customXml/itemProps3.xml><?xml version="1.0" encoding="utf-8"?>
<ds:datastoreItem xmlns:ds="http://schemas.openxmlformats.org/officeDocument/2006/customXml" ds:itemID="{974FB3EE-E20A-4C60-A71A-D0F2222C0A6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