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61AA6E3-16A4-4213-AFD0-07C14F44499D}"/>
</file>

<file path=customXml/itemProps2.xml><?xml version="1.0" encoding="utf-8"?>
<ds:datastoreItem xmlns:ds="http://schemas.openxmlformats.org/officeDocument/2006/customXml" ds:itemID="{56AD6CAA-358F-4F8B-A21F-860F1456C9D4}"/>
</file>

<file path=customXml/itemProps3.xml><?xml version="1.0" encoding="utf-8"?>
<ds:datastoreItem xmlns:ds="http://schemas.openxmlformats.org/officeDocument/2006/customXml" ds:itemID="{23F87F72-EA35-47A2-AD67-382B6F383F8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