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1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1D62C5D0-D05F-4A16-906F-82C01C8CC371}"/>
</file>

<file path=customXml/itemProps2.xml><?xml version="1.0" encoding="utf-8"?>
<ds:datastoreItem xmlns:ds="http://schemas.openxmlformats.org/officeDocument/2006/customXml" ds:itemID="{AF0D3627-09CC-4D1E-8F78-9407E724E6B3}"/>
</file>

<file path=customXml/itemProps3.xml><?xml version="1.0" encoding="utf-8"?>
<ds:datastoreItem xmlns:ds="http://schemas.openxmlformats.org/officeDocument/2006/customXml" ds:itemID="{B3E933B0-9648-47BE-9DC0-F5D1C8B7A0E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