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0964E-6851-44B3-AC6D-6D5034824DAF}" type="datetimeFigureOut">
              <a:rPr lang="it-IT" smtClean="0"/>
              <a:t>11/06/2026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072DF-59A5-47B1-A962-27E2254E84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6921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/>
              <a:t>17 maggio 2026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072DF-59A5-47B1-A962-27E2254E8467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2505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621D4D18E7EA14093FF82FE78EAF65B" ma:contentTypeVersion="13" ma:contentTypeDescription="Creare un nuovo documento." ma:contentTypeScope="" ma:versionID="fcb72d5c2daa25b6023e4bf339d9991a">
  <xsd:schema xmlns:xsd="http://www.w3.org/2001/XMLSchema" xmlns:xs="http://www.w3.org/2001/XMLSchema" xmlns:p="http://schemas.microsoft.com/office/2006/metadata/properties" xmlns:ns2="264848e2-2bbe-4b92-8f25-9f8b2c07baa4" xmlns:ns3="cfcd70b0-b4cb-4c8f-b05c-fc57bfd2bf81" targetNamespace="http://schemas.microsoft.com/office/2006/metadata/properties" ma:root="true" ma:fieldsID="97f966cad32210ca83d7a699aa5b449c" ns2:_="" ns3:_="">
    <xsd:import namespace="264848e2-2bbe-4b92-8f25-9f8b2c07baa4"/>
    <xsd:import namespace="cfcd70b0-b4cb-4c8f-b05c-fc57bfd2bf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4848e2-2bbe-4b92-8f25-9f8b2c07ba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Tag immagine" ma:readOnly="false" ma:fieldId="{5cf76f15-5ced-4ddc-b409-7134ff3c332f}" ma:taxonomyMulti="true" ma:sspId="88e38cea-d09c-4108-b834-523d128dd5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cd70b0-b4cb-4c8f-b05c-fc57bfd2bf81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0f9c088d-e5d6-4dad-aaa5-62f25e123c4c}" ma:internalName="TaxCatchAll" ma:showField="CatchAllData" ma:web="cfcd70b0-b4cb-4c8f-b05c-fc57bfd2bf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cd70b0-b4cb-4c8f-b05c-fc57bfd2bf81" xsi:nil="true"/>
    <lcf76f155ced4ddcb4097134ff3c332f xmlns="264848e2-2bbe-4b92-8f25-9f8b2c07ba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E7771DA-0990-4728-BF14-216901B5A3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DFD35AD-AEDA-445B-A96D-F4C9090A21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4848e2-2bbe-4b92-8f25-9f8b2c07baa4"/>
    <ds:schemaRef ds:uri="cfcd70b0-b4cb-4c8f-b05c-fc57bfd2bf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0E0C206-24D8-4178-A9B1-67C7928AC34A}">
  <ds:schemaRefs>
    <ds:schemaRef ds:uri="http://schemas.microsoft.com/office/2006/metadata/properties"/>
    <ds:schemaRef ds:uri="http://schemas.microsoft.com/office/infopath/2007/PartnerControls"/>
    <ds:schemaRef ds:uri="cfcd70b0-b4cb-4c8f-b05c-fc57bfd2bf81"/>
    <ds:schemaRef ds:uri="264848e2-2bbe-4b92-8f25-9f8b2c07baa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</Words>
  <Application>Microsoft Office PowerPoint</Application>
  <PresentationFormat>Personalizzato</PresentationFormat>
  <Paragraphs>2</Paragraphs>
  <Slides>14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8" baseType="lpstr">
      <vt:lpstr>Aptos</vt:lpstr>
      <vt:lpstr>Arial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Segreteria</cp:lastModifiedBy>
  <cp:revision>2</cp:revision>
  <dcterms:created xsi:type="dcterms:W3CDTF">2006-08-16T00:00:00Z</dcterms:created>
  <dcterms:modified xsi:type="dcterms:W3CDTF">2026-06-11T09:27:07Z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0x0101005621D4D18E7EA14093FF82FE78EAF65B</vt:lpwstr>
  </property>
  <property fmtid="{D5CDD505-2E9C-101B-9397-08002B2CF9AE}" pid="3" name="MediaServiceImageTags">
    <vt:lpwstr/>
  </property>
</Properties>
</file>