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A4794-5BA7-4C12-AF13-079159639E6C}" type="datetimeFigureOut">
              <a:rPr lang="it-IT" smtClean="0"/>
              <a:t>11/06/2026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7A250-5C60-430D-8B4D-6D5A889A01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90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E1C4B-AFD8-488A-B341-2F9F512F8247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2EAE1-6797-4A65-A130-01625BC2F0E0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878F-5571-406F-A0AE-C72C9DDC4DE8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CDC8-3B0C-4846-994D-A1FFAD97C187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944-A96B-4785-80C9-C527C8D1069C}" type="datetimeyyyy">
              <a:rPr lang="en-US" smtClean="0"/>
              <a:t>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1914A-C326-4562-8FEE-202053223511}" type="datetimeyyyy">
              <a:rPr lang="en-US" smtClean="0"/>
              <a:t>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7694-FEA5-44AC-9CC6-673C308D3941}" type="datetimeyyyy">
              <a:rPr lang="en-US" smtClean="0"/>
              <a:t>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798F-D77D-4926-8DC8-8A1F9BE8220A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88B64-2AD3-4754-A6DC-4B8C4DAD4092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D58E-B315-4FEC-B0C2-3E477AA6F613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9D75-C06D-4399-A676-C2D45DA62017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7F00C-A806-4E1B-A5D0-634D79F57345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cd70b0-b4cb-4c8f-b05c-fc57bfd2bf81" xsi:nil="true"/>
    <lcf76f155ced4ddcb4097134ff3c332f xmlns="264848e2-2bbe-4b92-8f25-9f8b2c07baa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621D4D18E7EA14093FF82FE78EAF65B" ma:contentTypeVersion="13" ma:contentTypeDescription="Creare un nuovo documento." ma:contentTypeScope="" ma:versionID="fcb72d5c2daa25b6023e4bf339d9991a">
  <xsd:schema xmlns:xsd="http://www.w3.org/2001/XMLSchema" xmlns:xs="http://www.w3.org/2001/XMLSchema" xmlns:p="http://schemas.microsoft.com/office/2006/metadata/properties" xmlns:ns2="264848e2-2bbe-4b92-8f25-9f8b2c07baa4" xmlns:ns3="cfcd70b0-b4cb-4c8f-b05c-fc57bfd2bf81" targetNamespace="http://schemas.microsoft.com/office/2006/metadata/properties" ma:root="true" ma:fieldsID="97f966cad32210ca83d7a699aa5b449c" ns2:_="" ns3:_="">
    <xsd:import namespace="264848e2-2bbe-4b92-8f25-9f8b2c07baa4"/>
    <xsd:import namespace="cfcd70b0-b4cb-4c8f-b05c-fc57bfd2b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848e2-2bbe-4b92-8f25-9f8b2c07ba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88e38cea-d09c-4108-b834-523d128dd5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d70b0-b4cb-4c8f-b05c-fc57bfd2bf8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f9c088d-e5d6-4dad-aaa5-62f25e123c4c}" ma:internalName="TaxCatchAll" ma:showField="CatchAllData" ma:web="cfcd70b0-b4cb-4c8f-b05c-fc57bfd2b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1C9ECC-3DA8-482C-807E-57F5E44C23C1}">
  <ds:schemaRefs>
    <ds:schemaRef ds:uri="http://schemas.microsoft.com/office/2006/metadata/properties"/>
    <ds:schemaRef ds:uri="http://schemas.microsoft.com/office/infopath/2007/PartnerControls"/>
    <ds:schemaRef ds:uri="cfcd70b0-b4cb-4c8f-b05c-fc57bfd2bf81"/>
    <ds:schemaRef ds:uri="264848e2-2bbe-4b92-8f25-9f8b2c07baa4"/>
  </ds:schemaRefs>
</ds:datastoreItem>
</file>

<file path=customXml/itemProps2.xml><?xml version="1.0" encoding="utf-8"?>
<ds:datastoreItem xmlns:ds="http://schemas.openxmlformats.org/officeDocument/2006/customXml" ds:itemID="{97B07504-DE85-4900-8317-031D41E7AC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F85263-ED22-4DBD-AAC2-DD9AF3F32C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4848e2-2bbe-4b92-8f25-9f8b2c07baa4"/>
    <ds:schemaRef ds:uri="cfcd70b0-b4cb-4c8f-b05c-fc57bfd2bf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Personalizzato</PresentationFormat>
  <Paragraphs>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Segreteria</cp:lastModifiedBy>
  <cp:revision>2</cp:revision>
  <dcterms:created xsi:type="dcterms:W3CDTF">2006-08-16T00:00:00Z</dcterms:created>
  <dcterms:modified xsi:type="dcterms:W3CDTF">2026-06-11T09:31:13Z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0x0101005621D4D18E7EA14093FF82FE78EAF65B</vt:lpwstr>
  </property>
  <property fmtid="{D5CDD505-2E9C-101B-9397-08002B2CF9AE}" pid="3" name="MediaServiceImageTags">
    <vt:lpwstr/>
  </property>
</Properties>
</file>