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8" Type="http://schemas.openxmlformats.org/officeDocument/2006/relationships/slide" Target="slides/slide3.xml"/><Relationship Id="rId3" Type="http://schemas.openxmlformats.org/officeDocument/2006/relationships/viewProps" Target="viewProps.xml"/><Relationship Id="rId21" Type="http://schemas.openxmlformats.org/officeDocument/2006/relationships/customXml" Target="../customXml/item1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23" Type="http://schemas.openxmlformats.org/officeDocument/2006/relationships/customXml" Target="../customXml/item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621D4D18E7EA14093FF82FE78EAF65B" ma:contentTypeVersion="13" ma:contentTypeDescription="Creare un nuovo documento." ma:contentTypeScope="" ma:versionID="fcb72d5c2daa25b6023e4bf339d9991a">
  <xsd:schema xmlns:xsd="http://www.w3.org/2001/XMLSchema" xmlns:xs="http://www.w3.org/2001/XMLSchema" xmlns:p="http://schemas.microsoft.com/office/2006/metadata/properties" xmlns:ns2="264848e2-2bbe-4b92-8f25-9f8b2c07baa4" xmlns:ns3="cfcd70b0-b4cb-4c8f-b05c-fc57bfd2bf81" targetNamespace="http://schemas.microsoft.com/office/2006/metadata/properties" ma:root="true" ma:fieldsID="97f966cad32210ca83d7a699aa5b449c" ns2:_="" ns3:_="">
    <xsd:import namespace="264848e2-2bbe-4b92-8f25-9f8b2c07baa4"/>
    <xsd:import namespace="cfcd70b0-b4cb-4c8f-b05c-fc57bfd2bf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4848e2-2bbe-4b92-8f25-9f8b2c07ba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Tag immagine" ma:readOnly="false" ma:fieldId="{5cf76f15-5ced-4ddc-b409-7134ff3c332f}" ma:taxonomyMulti="true" ma:sspId="88e38cea-d09c-4108-b834-523d128dd50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cd70b0-b4cb-4c8f-b05c-fc57bfd2bf81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0f9c088d-e5d6-4dad-aaa5-62f25e123c4c}" ma:internalName="TaxCatchAll" ma:showField="CatchAllData" ma:web="cfcd70b0-b4cb-4c8f-b05c-fc57bfd2bf8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cd70b0-b4cb-4c8f-b05c-fc57bfd2bf81" xsi:nil="true"/>
    <lcf76f155ced4ddcb4097134ff3c332f xmlns="264848e2-2bbe-4b92-8f25-9f8b2c07ba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1F5AD37-D165-4625-87A5-B92943A51757}"/>
</file>

<file path=customXml/itemProps2.xml><?xml version="1.0" encoding="utf-8"?>
<ds:datastoreItem xmlns:ds="http://schemas.openxmlformats.org/officeDocument/2006/customXml" ds:itemID="{698B82B5-3889-4306-BF84-23A250D3FDF0}"/>
</file>

<file path=customXml/itemProps3.xml><?xml version="1.0" encoding="utf-8"?>
<ds:datastoreItem xmlns:ds="http://schemas.openxmlformats.org/officeDocument/2006/customXml" ds:itemID="{86657F64-9E3B-45B0-9A56-B6ED42418169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0x0101005621D4D18E7EA14093FF82FE78EAF65B</vt:lpwstr>
  </property>
  <property fmtid="{D5CDD505-2E9C-101B-9397-08002B2CF9AE}" pid="3" name="MediaServiceImageTags">
    <vt:lpwstr/>
  </property>
</Properties>
</file>