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CACE4002-5B69-449A-8270-E57DA46BE2DC}"/>
</file>

<file path=customXml/itemProps2.xml><?xml version="1.0" encoding="utf-8"?>
<ds:datastoreItem xmlns:ds="http://schemas.openxmlformats.org/officeDocument/2006/customXml" ds:itemID="{14D7B3A9-2224-4D8D-A32C-7FC9D8A658F6}"/>
</file>

<file path=customXml/itemProps3.xml><?xml version="1.0" encoding="utf-8"?>
<ds:datastoreItem xmlns:ds="http://schemas.openxmlformats.org/officeDocument/2006/customXml" ds:itemID="{946A66ED-614E-4046-8954-D4DC1DF4F63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