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FA3C3B15-16E8-43BA-A346-599784455FBA}"/>
</file>

<file path=customXml/itemProps2.xml><?xml version="1.0" encoding="utf-8"?>
<ds:datastoreItem xmlns:ds="http://schemas.openxmlformats.org/officeDocument/2006/customXml" ds:itemID="{15B44C65-A24E-4108-AC73-76EB4EFB2547}"/>
</file>

<file path=customXml/itemProps3.xml><?xml version="1.0" encoding="utf-8"?>
<ds:datastoreItem xmlns:ds="http://schemas.openxmlformats.org/officeDocument/2006/customXml" ds:itemID="{AE436D9F-A4BC-403A-9B08-0F45EA7914A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