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BD0F03B-78DA-425D-8E1F-DE977C32B0F4}"/>
</file>

<file path=customXml/itemProps2.xml><?xml version="1.0" encoding="utf-8"?>
<ds:datastoreItem xmlns:ds="http://schemas.openxmlformats.org/officeDocument/2006/customXml" ds:itemID="{D7F098AC-7781-46D3-A084-843E726F4EF3}"/>
</file>

<file path=customXml/itemProps3.xml><?xml version="1.0" encoding="utf-8"?>
<ds:datastoreItem xmlns:ds="http://schemas.openxmlformats.org/officeDocument/2006/customXml" ds:itemID="{64660328-7F0E-41FB-BF6E-2CF9C5E25F1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