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C1E58C0-E933-4744-AEA9-5FE94527D6EA}"/>
</file>

<file path=customXml/itemProps2.xml><?xml version="1.0" encoding="utf-8"?>
<ds:datastoreItem xmlns:ds="http://schemas.openxmlformats.org/officeDocument/2006/customXml" ds:itemID="{28DB2F95-D24C-41DF-99A5-29ABB72228B7}"/>
</file>

<file path=customXml/itemProps3.xml><?xml version="1.0" encoding="utf-8"?>
<ds:datastoreItem xmlns:ds="http://schemas.openxmlformats.org/officeDocument/2006/customXml" ds:itemID="{7060B5E6-1729-4219-9863-8A50076E35E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