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1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2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63E459A4-F033-45F4-8EE1-E37C1F9A46FC}"/>
</file>

<file path=customXml/itemProps2.xml><?xml version="1.0" encoding="utf-8"?>
<ds:datastoreItem xmlns:ds="http://schemas.openxmlformats.org/officeDocument/2006/customXml" ds:itemID="{D08032CE-C1B3-40D0-A235-549F1DB69949}"/>
</file>

<file path=customXml/itemProps3.xml><?xml version="1.0" encoding="utf-8"?>
<ds:datastoreItem xmlns:ds="http://schemas.openxmlformats.org/officeDocument/2006/customXml" ds:itemID="{083D24A3-BC42-4BFB-80FC-F2B508C0B84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