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8" Type="http://schemas.openxmlformats.org/officeDocument/2006/relationships/slide" Target="slides/slide3.xml"/><Relationship Id="rId3" Type="http://schemas.openxmlformats.org/officeDocument/2006/relationships/viewProps" Target="viewProps.xml"/><Relationship Id="rId21" Type="http://schemas.openxmlformats.org/officeDocument/2006/relationships/customXml" Target="../customXml/item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7" Type="http://schemas.openxmlformats.org/officeDocument/2006/relationships/slide" Target="slides/slide2.xml"/><Relationship Id="rId16" Type="http://schemas.openxmlformats.org/officeDocument/2006/relationships/slide" Target="slides/slide11.xml"/><Relationship Id="rId2" Type="http://schemas.openxmlformats.org/officeDocument/2006/relationships/presProps" Target="presProps.xml"/><Relationship Id="rId20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11" Type="http://schemas.openxmlformats.org/officeDocument/2006/relationships/slide" Target="slides/slide6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5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4" Type="http://schemas.openxmlformats.org/officeDocument/2006/relationships/theme" Target="theme/theme1.xml"/><Relationship Id="rId9" Type="http://schemas.openxmlformats.org/officeDocument/2006/relationships/slide" Target="slides/slide4.xml"/><Relationship Id="rId22" Type="http://schemas.openxmlformats.org/officeDocument/2006/relationships/customXml" Target="../customXml/item3.xml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501903D18363944EAB3DA1BC55680180" ma:contentTypeVersion="17" ma:contentTypeDescription="Creare un nuovo documento." ma:contentTypeScope="" ma:versionID="e30a1a8aade429bbe9bffd34ef3be1f1">
  <xsd:schema xmlns:xsd="http://www.w3.org/2001/XMLSchema" xmlns:xs="http://www.w3.org/2001/XMLSchema" xmlns:p="http://schemas.microsoft.com/office/2006/metadata/properties" xmlns:ns2="9e98f304-679e-4113-8853-91abc38d8843" xmlns:ns3="a0a98698-7182-497d-997a-4e95be5ace4a" targetNamespace="http://schemas.microsoft.com/office/2006/metadata/properties" ma:root="true" ma:fieldsID="664fddffdf3f30237506b39bc27c4d69" ns2:_="" ns3:_="">
    <xsd:import namespace="9e98f304-679e-4113-8853-91abc38d8843"/>
    <xsd:import namespace="a0a98698-7182-497d-997a-4e95be5ace4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Not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98f304-679e-4113-8853-91abc38d88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Note" ma:index="12" nillable="true" ma:displayName="Note" ma:description="Note al documento" ma:format="Dropdown" ma:internalName="Note">
      <xsd:simpleType>
        <xsd:restriction base="dms:Text">
          <xsd:maxLength value="255"/>
        </xsd:restriction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Tag immagine" ma:readOnly="false" ma:fieldId="{5cf76f15-5ced-4ddc-b409-7134ff3c332f}" ma:taxonomyMulti="true" ma:sspId="fa44ad5d-1f10-4ff0-b3f8-bf1c6a0d30f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a98698-7182-497d-997a-4e95be5ace4a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3e953b05-0e25-47fe-a269-0db830e66f6b}" ma:internalName="TaxCatchAll" ma:showField="CatchAllData" ma:web="a0a98698-7182-497d-997a-4e95be5ace4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e98f304-679e-4113-8853-91abc38d8843">
      <Terms xmlns="http://schemas.microsoft.com/office/infopath/2007/PartnerControls"/>
    </lcf76f155ced4ddcb4097134ff3c332f>
    <TaxCatchAll xmlns="a0a98698-7182-497d-997a-4e95be5ace4a" xsi:nil="true"/>
    <Note xmlns="9e98f304-679e-4113-8853-91abc38d8843" xsi:nil="true"/>
  </documentManagement>
</p:properties>
</file>

<file path=customXml/itemProps1.xml><?xml version="1.0" encoding="utf-8"?>
<ds:datastoreItem xmlns:ds="http://schemas.openxmlformats.org/officeDocument/2006/customXml" ds:itemID="{78B340F6-554C-4AB7-90D5-D0265FBAD701}"/>
</file>

<file path=customXml/itemProps2.xml><?xml version="1.0" encoding="utf-8"?>
<ds:datastoreItem xmlns:ds="http://schemas.openxmlformats.org/officeDocument/2006/customXml" ds:itemID="{00A21B71-D496-4A39-AC9C-B8D918B40E34}"/>
</file>

<file path=customXml/itemProps3.xml><?xml version="1.0" encoding="utf-8"?>
<ds:datastoreItem xmlns:ds="http://schemas.openxmlformats.org/officeDocument/2006/customXml" ds:itemID="{19E96096-DD25-49CB-A9A6-805CBC2D624B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revision>1</cp:revision>
  <dcterms:created xsi:type="dcterms:W3CDTF">2006-08-16T00:00:00Z</dcterms:created>
  <dcterms:modified xsi:type="dcterms:W3CDTF">2011-08-01T06:04:30Z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0x010100501903D18363944EAB3DA1BC55680180</vt:lpwstr>
  </property>
</Properties>
</file>