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3.xml"/><Relationship Id="rId2" Type="http://schemas.openxmlformats.org/officeDocument/2006/relationships/presProps" Target="presProps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5" Type="http://schemas.openxmlformats.org/officeDocument/2006/relationships/tableStyles" Target="tableStyles.xml"/><Relationship Id="rId15" Type="http://schemas.openxmlformats.org/officeDocument/2006/relationships/customXml" Target="../customXml/item1.xml"/><Relationship Id="rId10" Type="http://schemas.openxmlformats.org/officeDocument/2006/relationships/slide" Target="slides/slide5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391A238-C097-4289-AFB9-B376A79D8A64}"/>
</file>

<file path=customXml/itemProps2.xml><?xml version="1.0" encoding="utf-8"?>
<ds:datastoreItem xmlns:ds="http://schemas.openxmlformats.org/officeDocument/2006/customXml" ds:itemID="{F8600A1B-5114-42D2-9CD7-63449F951EEF}"/>
</file>

<file path=customXml/itemProps3.xml><?xml version="1.0" encoding="utf-8"?>
<ds:datastoreItem xmlns:ds="http://schemas.openxmlformats.org/officeDocument/2006/customXml" ds:itemID="{973695AC-83E1-406D-B984-FDCB229A5BF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