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2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1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3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1B882DC4-D7C8-4587-9126-EAB2E27DE3BF}"/>
</file>

<file path=customXml/itemProps2.xml><?xml version="1.0" encoding="utf-8"?>
<ds:datastoreItem xmlns:ds="http://schemas.openxmlformats.org/officeDocument/2006/customXml" ds:itemID="{2E8DDA0A-5F71-4BBD-B56E-F8EA609032A8}"/>
</file>

<file path=customXml/itemProps3.xml><?xml version="1.0" encoding="utf-8"?>
<ds:datastoreItem xmlns:ds="http://schemas.openxmlformats.org/officeDocument/2006/customXml" ds:itemID="{5972866A-E1C1-4173-87C0-07A165AB4E7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