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0139E527-C012-4571-8A89-971B00E541D1}"/>
</file>

<file path=customXml/itemProps2.xml><?xml version="1.0" encoding="utf-8"?>
<ds:datastoreItem xmlns:ds="http://schemas.openxmlformats.org/officeDocument/2006/customXml" ds:itemID="{B7ADB75B-3F13-4BF8-A66B-45A79AA4F5C9}"/>
</file>

<file path=customXml/itemProps3.xml><?xml version="1.0" encoding="utf-8"?>
<ds:datastoreItem xmlns:ds="http://schemas.openxmlformats.org/officeDocument/2006/customXml" ds:itemID="{898D5030-C03A-495E-8EB3-07F0ADE51923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