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95E25FCE-FEA7-434E-B916-F6A5853212C7}"/>
</file>

<file path=customXml/itemProps2.xml><?xml version="1.0" encoding="utf-8"?>
<ds:datastoreItem xmlns:ds="http://schemas.openxmlformats.org/officeDocument/2006/customXml" ds:itemID="{5677A7FB-2A18-47EF-9D94-F0B98A635A79}"/>
</file>

<file path=customXml/itemProps3.xml><?xml version="1.0" encoding="utf-8"?>
<ds:datastoreItem xmlns:ds="http://schemas.openxmlformats.org/officeDocument/2006/customXml" ds:itemID="{42E26D1C-5FFF-4589-BEF4-05631810DC09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