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01C9F1BF-C08B-4430-91D8-4AF1AB7B1AA9}"/>
</file>

<file path=customXml/itemProps2.xml><?xml version="1.0" encoding="utf-8"?>
<ds:datastoreItem xmlns:ds="http://schemas.openxmlformats.org/officeDocument/2006/customXml" ds:itemID="{C58E7D64-F6FE-4190-A78A-382205919F22}"/>
</file>

<file path=customXml/itemProps3.xml><?xml version="1.0" encoding="utf-8"?>
<ds:datastoreItem xmlns:ds="http://schemas.openxmlformats.org/officeDocument/2006/customXml" ds:itemID="{520F5C6B-D804-4F95-A1A6-A9F3D584B178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