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1452BA6-ED68-49F7-8D7F-912C848E09D1}"/>
</file>

<file path=customXml/itemProps2.xml><?xml version="1.0" encoding="utf-8"?>
<ds:datastoreItem xmlns:ds="http://schemas.openxmlformats.org/officeDocument/2006/customXml" ds:itemID="{5165CED0-1A00-4BBD-AD52-9A98D234AC21}"/>
</file>

<file path=customXml/itemProps3.xml><?xml version="1.0" encoding="utf-8"?>
<ds:datastoreItem xmlns:ds="http://schemas.openxmlformats.org/officeDocument/2006/customXml" ds:itemID="{B83E2945-CCE1-4FD5-925F-BFBC3119339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