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core.xml" ContentType="application/vnd.openxmlformats-package.core-propertie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Masters/slideMaster1.xml" ContentType="application/vnd.openxmlformats-officedocument.presentationml.slideMaster+xml"/>
  <Override PartName="/ppt/slideLayouts/slideLayout11.xml" ContentType="application/vnd.openxmlformats-officedocument.presentationml.slideLayout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</p:sldIdLst>
  <p:sldSz cx="7565136" cy="10692384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2.xml"/><Relationship Id="rId3" Type="http://schemas.openxmlformats.org/officeDocument/2006/relationships/presProps" Target="presProps.xml"/><Relationship Id="rId7" Type="http://schemas.openxmlformats.org/officeDocument/2006/relationships/slide" Target="slides/slide1.xml"/><Relationship Id="rId2" Type="http://schemas.openxmlformats.org/officeDocument/2006/relationships/printerSettings" Target="printerSettings/printerSettings1.bin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11" Type="http://schemas.openxmlformats.org/officeDocument/2006/relationships/customXml" Target="../customXml/item3.xml"/><Relationship Id="rId5" Type="http://schemas.openxmlformats.org/officeDocument/2006/relationships/theme" Target="theme/theme1.xml"/><Relationship Id="rId10" Type="http://schemas.openxmlformats.org/officeDocument/2006/relationships/customXml" Target="../customXml/item2.xml"/><Relationship Id="rId4" Type="http://schemas.openxmlformats.org/officeDocument/2006/relationships/viewProps" Target="viewProps.xml"/><Relationship Id="rId9" Type="http://schemas.openxmlformats.org/officeDocument/2006/relationships/customXml" Target="../customXml/item1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page_0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7565136" cy="10692384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page_1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7565136" cy="10692384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o" ma:contentTypeID="0x010100501903D18363944EAB3DA1BC55680180" ma:contentTypeVersion="17" ma:contentTypeDescription="Creare un nuovo documento." ma:contentTypeScope="" ma:versionID="e30a1a8aade429bbe9bffd34ef3be1f1">
  <xsd:schema xmlns:xsd="http://www.w3.org/2001/XMLSchema" xmlns:xs="http://www.w3.org/2001/XMLSchema" xmlns:p="http://schemas.microsoft.com/office/2006/metadata/properties" xmlns:ns2="9e98f304-679e-4113-8853-91abc38d8843" xmlns:ns3="a0a98698-7182-497d-997a-4e95be5ace4a" targetNamespace="http://schemas.microsoft.com/office/2006/metadata/properties" ma:root="true" ma:fieldsID="664fddffdf3f30237506b39bc27c4d69" ns2:_="" ns3:_="">
    <xsd:import namespace="9e98f304-679e-4113-8853-91abc38d8843"/>
    <xsd:import namespace="a0a98698-7182-497d-997a-4e95be5ace4a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Tags" minOccurs="0"/>
                <xsd:element ref="ns2:MediaServiceOCR" minOccurs="0"/>
                <xsd:element ref="ns2:Note" minOccurs="0"/>
                <xsd:element ref="ns2:MediaServiceDateTaken" minOccurs="0"/>
                <xsd:element ref="ns3:SharedWithUsers" minOccurs="0"/>
                <xsd:element ref="ns3:SharedWithDetails" minOccurs="0"/>
                <xsd:element ref="ns2:MediaServiceLocation" minOccurs="0"/>
                <xsd:element ref="ns2:MediaServiceGenerationTime" minOccurs="0"/>
                <xsd:element ref="ns2:MediaServiceEventHashCode" minOccurs="0"/>
                <xsd:element ref="ns2:lcf76f155ced4ddcb4097134ff3c332f" minOccurs="0"/>
                <xsd:element ref="ns3:TaxCatchAll" minOccurs="0"/>
                <xsd:element ref="ns2:MediaServiceObjectDetectorVersions" minOccurs="0"/>
                <xsd:element ref="ns2:MediaServiceSearchProperties" minOccurs="0"/>
                <xsd:element ref="ns2:MediaLengthInSecond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9e98f304-679e-4113-8853-91abc38d8843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Tags" ma:index="10" nillable="true" ma:displayName="Tags" ma:internalName="MediaServiceAutoTags" ma:readOnly="true">
      <xsd:simpleType>
        <xsd:restriction base="dms:Text"/>
      </xsd:simpleType>
    </xsd:element>
    <xsd:element name="MediaServiceOCR" ma:index="11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Note" ma:index="12" nillable="true" ma:displayName="Note" ma:description="Note al documento" ma:format="Dropdown" ma:internalName="Note">
      <xsd:simpleType>
        <xsd:restriction base="dms:Text">
          <xsd:maxLength value="255"/>
        </xsd:restriction>
      </xsd:simpleType>
    </xsd:element>
    <xsd:element name="MediaServiceDateTaken" ma:index="13" nillable="true" ma:displayName="MediaServiceDateTaken" ma:hidden="true" ma:internalName="MediaServiceDateTaken" ma:readOnly="true">
      <xsd:simpleType>
        <xsd:restriction base="dms:Text"/>
      </xsd:simpleType>
    </xsd:element>
    <xsd:element name="MediaServiceLocation" ma:index="16" nillable="true" ma:displayName="Location" ma:internalName="MediaServiceLocation" ma:readOnly="true">
      <xsd:simpleType>
        <xsd:restriction base="dms:Text"/>
      </xsd:simpleType>
    </xsd:element>
    <xsd:element name="MediaServiceGenerationTime" ma:index="17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8" nillable="true" ma:displayName="MediaServiceEventHashCode" ma:hidden="true" ma:internalName="MediaServiceEventHashCode" ma:readOnly="true">
      <xsd:simpleType>
        <xsd:restriction base="dms:Text"/>
      </xsd:simpleType>
    </xsd:element>
    <xsd:element name="lcf76f155ced4ddcb4097134ff3c332f" ma:index="20" nillable="true" ma:taxonomy="true" ma:internalName="lcf76f155ced4ddcb4097134ff3c332f" ma:taxonomyFieldName="MediaServiceImageTags" ma:displayName="Tag immagine" ma:readOnly="false" ma:fieldId="{5cf76f15-5ced-4ddc-b409-7134ff3c332f}" ma:taxonomyMulti="true" ma:sspId="fa44ad5d-1f10-4ff0-b3f8-bf1c6a0d30f8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bjectDetectorVersions" ma:index="22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3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LengthInSeconds" ma:index="24" nillable="true" ma:displayName="MediaLengthInSeconds" ma:hidden="true" ma:internalName="MediaLengthInSeconds" ma:readOnly="true">
      <xsd:simpleType>
        <xsd:restriction base="dms:Unknown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a0a98698-7182-497d-997a-4e95be5ace4a" elementFormDefault="qualified">
    <xsd:import namespace="http://schemas.microsoft.com/office/2006/documentManagement/types"/>
    <xsd:import namespace="http://schemas.microsoft.com/office/infopath/2007/PartnerControls"/>
    <xsd:element name="SharedWithUsers" ma:index="14" nillable="true" ma:displayName="Condiviso con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5" nillable="true" ma:displayName="Condiviso con dettagli" ma:internalName="SharedWithDetails" ma:readOnly="true">
      <xsd:simpleType>
        <xsd:restriction base="dms:Note">
          <xsd:maxLength value="255"/>
        </xsd:restriction>
      </xsd:simpleType>
    </xsd:element>
    <xsd:element name="TaxCatchAll" ma:index="21" nillable="true" ma:displayName="Taxonomy Catch All Column" ma:hidden="true" ma:list="{3e953b05-0e25-47fe-a269-0db830e66f6b}" ma:internalName="TaxCatchAll" ma:showField="CatchAllData" ma:web="a0a98698-7182-497d-997a-4e95be5ace4a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ipo di contenuto"/>
        <xsd:element ref="dc:title" minOccurs="0" maxOccurs="1" ma:index="4" ma:displayName="Titolo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9e98f304-679e-4113-8853-91abc38d8843">
      <Terms xmlns="http://schemas.microsoft.com/office/infopath/2007/PartnerControls"/>
    </lcf76f155ced4ddcb4097134ff3c332f>
    <TaxCatchAll xmlns="a0a98698-7182-497d-997a-4e95be5ace4a" xsi:nil="true"/>
    <Note xmlns="9e98f304-679e-4113-8853-91abc38d8843" xsi:nil="true"/>
  </documentManagement>
</p:properties>
</file>

<file path=customXml/itemProps1.xml><?xml version="1.0" encoding="utf-8"?>
<ds:datastoreItem xmlns:ds="http://schemas.openxmlformats.org/officeDocument/2006/customXml" ds:itemID="{B6479FF6-5CF8-4F99-A05A-AEDD35806098}"/>
</file>

<file path=customXml/itemProps2.xml><?xml version="1.0" encoding="utf-8"?>
<ds:datastoreItem xmlns:ds="http://schemas.openxmlformats.org/officeDocument/2006/customXml" ds:itemID="{C585B2B5-7E99-44A9-9CD9-417C48479E43}"/>
</file>

<file path=customXml/itemProps3.xml><?xml version="1.0" encoding="utf-8"?>
<ds:datastoreItem xmlns:ds="http://schemas.openxmlformats.org/officeDocument/2006/customXml" ds:itemID="{D9B4A9AB-FFFD-43C4-BA1D-E27C0E70198E}"/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0x010100501903D18363944EAB3DA1BC55680180</vt:lpwstr>
  </property>
</Properties>
</file>