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191A2ACB-5CF5-458B-9022-C47674AF3427}"/>
</file>

<file path=customXml/itemProps2.xml><?xml version="1.0" encoding="utf-8"?>
<ds:datastoreItem xmlns:ds="http://schemas.openxmlformats.org/officeDocument/2006/customXml" ds:itemID="{7F5D9A9D-F77E-4F5C-9379-ECFB6B5EB60B}"/>
</file>

<file path=customXml/itemProps3.xml><?xml version="1.0" encoding="utf-8"?>
<ds:datastoreItem xmlns:ds="http://schemas.openxmlformats.org/officeDocument/2006/customXml" ds:itemID="{ED3A15B1-0107-453F-87BD-9C99CC45715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