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345DC7C0-B864-4309-AC85-B5A1F1B10E47}"/>
</file>

<file path=customXml/itemProps2.xml><?xml version="1.0" encoding="utf-8"?>
<ds:datastoreItem xmlns:ds="http://schemas.openxmlformats.org/officeDocument/2006/customXml" ds:itemID="{CA6DD09C-CA7C-433B-B6DB-9EA4C4CE1176}"/>
</file>

<file path=customXml/itemProps3.xml><?xml version="1.0" encoding="utf-8"?>
<ds:datastoreItem xmlns:ds="http://schemas.openxmlformats.org/officeDocument/2006/customXml" ds:itemID="{F85708D4-97FF-4467-BE2B-232FA703EF6D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