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AD04F49-00A3-4FDB-A6D0-CB36A290AF62}"/>
</file>

<file path=customXml/itemProps2.xml><?xml version="1.0" encoding="utf-8"?>
<ds:datastoreItem xmlns:ds="http://schemas.openxmlformats.org/officeDocument/2006/customXml" ds:itemID="{FA7BB9FC-721F-4B45-9F51-1B98198AE6E5}"/>
</file>

<file path=customXml/itemProps3.xml><?xml version="1.0" encoding="utf-8"?>
<ds:datastoreItem xmlns:ds="http://schemas.openxmlformats.org/officeDocument/2006/customXml" ds:itemID="{C7FE4CF5-AF48-4406-91BF-D693D53C48E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