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3.xml"/><Relationship Id="rId5" Type="http://schemas.openxmlformats.org/officeDocument/2006/relationships/theme" Target="theme/theme1.xml"/><Relationship Id="rId10" Type="http://schemas.openxmlformats.org/officeDocument/2006/relationships/customXml" Target="../customXml/item2.xml"/><Relationship Id="rId4" Type="http://schemas.openxmlformats.org/officeDocument/2006/relationships/viewProps" Target="viewProps.xml"/><Relationship Id="rId9" Type="http://schemas.openxmlformats.org/officeDocument/2006/relationships/customXml" Target="../customXml/item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6C922995-646F-40D6-B58A-A25313575B62}"/>
</file>

<file path=customXml/itemProps2.xml><?xml version="1.0" encoding="utf-8"?>
<ds:datastoreItem xmlns:ds="http://schemas.openxmlformats.org/officeDocument/2006/customXml" ds:itemID="{427B3AFD-48B9-406D-B493-5B8495CF5F5F}"/>
</file>

<file path=customXml/itemProps3.xml><?xml version="1.0" encoding="utf-8"?>
<ds:datastoreItem xmlns:ds="http://schemas.openxmlformats.org/officeDocument/2006/customXml" ds:itemID="{F1472DEA-863D-4FF0-BA1F-17A1FF7D226E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