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customXml" Target="../customXml/item3.xml"/><Relationship Id="rId5" Type="http://schemas.openxmlformats.org/officeDocument/2006/relationships/theme" Target="theme/theme1.xml"/><Relationship Id="rId10" Type="http://schemas.openxmlformats.org/officeDocument/2006/relationships/customXml" Target="../customXml/item2.xml"/><Relationship Id="rId4" Type="http://schemas.openxmlformats.org/officeDocument/2006/relationships/viewProps" Target="viewProps.xml"/><Relationship Id="rId9" Type="http://schemas.openxmlformats.org/officeDocument/2006/relationships/customXml" Target="../customXml/item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0FAD9E0A-6294-4EBC-8D40-31F1A9052B63}"/>
</file>

<file path=customXml/itemProps2.xml><?xml version="1.0" encoding="utf-8"?>
<ds:datastoreItem xmlns:ds="http://schemas.openxmlformats.org/officeDocument/2006/customXml" ds:itemID="{0F41AB17-0EBD-4044-91B3-38583F10B4F1}"/>
</file>

<file path=customXml/itemProps3.xml><?xml version="1.0" encoding="utf-8"?>
<ds:datastoreItem xmlns:ds="http://schemas.openxmlformats.org/officeDocument/2006/customXml" ds:itemID="{DCE31EF0-C22F-48CD-997A-3CC89034524D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