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AEF208A0-8985-4EA2-B48B-F532EEF4BA6E}"/>
</file>

<file path=customXml/itemProps2.xml><?xml version="1.0" encoding="utf-8"?>
<ds:datastoreItem xmlns:ds="http://schemas.openxmlformats.org/officeDocument/2006/customXml" ds:itemID="{966895B0-BFA6-4CCB-A667-DA8EDF12576D}"/>
</file>

<file path=customXml/itemProps3.xml><?xml version="1.0" encoding="utf-8"?>
<ds:datastoreItem xmlns:ds="http://schemas.openxmlformats.org/officeDocument/2006/customXml" ds:itemID="{0EB4FBD8-AF81-4A79-A288-AF1FA6F76122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