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29503DA-CC6A-47D3-87AD-14016D69CCF6}"/>
</file>

<file path=customXml/itemProps2.xml><?xml version="1.0" encoding="utf-8"?>
<ds:datastoreItem xmlns:ds="http://schemas.openxmlformats.org/officeDocument/2006/customXml" ds:itemID="{A0B60373-2327-43D7-99EC-00EFDB61C1C4}"/>
</file>

<file path=customXml/itemProps3.xml><?xml version="1.0" encoding="utf-8"?>
<ds:datastoreItem xmlns:ds="http://schemas.openxmlformats.org/officeDocument/2006/customXml" ds:itemID="{7CA92430-9A9B-4FB0-B6F3-BF5BBCDFD996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