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E7E78D7C-04AE-47D6-B56F-397687A5B1B7}"/>
</file>

<file path=customXml/itemProps2.xml><?xml version="1.0" encoding="utf-8"?>
<ds:datastoreItem xmlns:ds="http://schemas.openxmlformats.org/officeDocument/2006/customXml" ds:itemID="{11600E62-25B6-44ED-8C4F-449D0299C51E}"/>
</file>

<file path=customXml/itemProps3.xml><?xml version="1.0" encoding="utf-8"?>
<ds:datastoreItem xmlns:ds="http://schemas.openxmlformats.org/officeDocument/2006/customXml" ds:itemID="{2D6ADA5A-64B3-47F1-9A57-A908F37AD2EC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