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088FA20-E977-49D3-8272-EBEF61B34839}"/>
</file>

<file path=customXml/itemProps2.xml><?xml version="1.0" encoding="utf-8"?>
<ds:datastoreItem xmlns:ds="http://schemas.openxmlformats.org/officeDocument/2006/customXml" ds:itemID="{7AC89A51-09CF-4848-857E-A0BA102113B3}"/>
</file>

<file path=customXml/itemProps3.xml><?xml version="1.0" encoding="utf-8"?>
<ds:datastoreItem xmlns:ds="http://schemas.openxmlformats.org/officeDocument/2006/customXml" ds:itemID="{4C4CBB26-50F4-421E-A378-F7FCDC7A50BF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