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2B701F2-815B-4EF5-A34F-0A82C878E83E}"/>
</file>

<file path=customXml/itemProps2.xml><?xml version="1.0" encoding="utf-8"?>
<ds:datastoreItem xmlns:ds="http://schemas.openxmlformats.org/officeDocument/2006/customXml" ds:itemID="{B9886EFA-F93F-400B-A500-0E2B6158B11B}"/>
</file>

<file path=customXml/itemProps3.xml><?xml version="1.0" encoding="utf-8"?>
<ds:datastoreItem xmlns:ds="http://schemas.openxmlformats.org/officeDocument/2006/customXml" ds:itemID="{34048BEE-2208-47AE-8FD8-A9A8A79BC33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