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B1863C0-2721-4CB0-90A1-45C9448F805E}"/>
</file>

<file path=customXml/itemProps2.xml><?xml version="1.0" encoding="utf-8"?>
<ds:datastoreItem xmlns:ds="http://schemas.openxmlformats.org/officeDocument/2006/customXml" ds:itemID="{5F123958-261E-4E4C-A6EC-9AB956F83F7C}"/>
</file>

<file path=customXml/itemProps3.xml><?xml version="1.0" encoding="utf-8"?>
<ds:datastoreItem xmlns:ds="http://schemas.openxmlformats.org/officeDocument/2006/customXml" ds:itemID="{BE20EC53-C6A8-4CEC-89DC-093A2277D67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