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2423441B-F47D-486B-85A9-D22C9D5FF0CD}"/>
</file>

<file path=customXml/itemProps2.xml><?xml version="1.0" encoding="utf-8"?>
<ds:datastoreItem xmlns:ds="http://schemas.openxmlformats.org/officeDocument/2006/customXml" ds:itemID="{6FA05117-D197-4FEF-A150-894D1501E105}"/>
</file>

<file path=customXml/itemProps3.xml><?xml version="1.0" encoding="utf-8"?>
<ds:datastoreItem xmlns:ds="http://schemas.openxmlformats.org/officeDocument/2006/customXml" ds:itemID="{6C19041F-837A-400E-BA0E-E82B9FA53AE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