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5C2A3E53-FC0E-4490-AF94-41F2E173520C}"/>
</file>

<file path=customXml/itemProps2.xml><?xml version="1.0" encoding="utf-8"?>
<ds:datastoreItem xmlns:ds="http://schemas.openxmlformats.org/officeDocument/2006/customXml" ds:itemID="{5F76B1C2-A6D6-4A23-B814-2A23B9A2B694}"/>
</file>

<file path=customXml/itemProps3.xml><?xml version="1.0" encoding="utf-8"?>
<ds:datastoreItem xmlns:ds="http://schemas.openxmlformats.org/officeDocument/2006/customXml" ds:itemID="{C961596A-38AD-4D2E-8581-B37F20A2E987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