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59040" cy="1069848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9040" cy="1069848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1241F8A7-E21F-4367-BA38-3D23B918F0B8}"/>
</file>

<file path=customXml/itemProps2.xml><?xml version="1.0" encoding="utf-8"?>
<ds:datastoreItem xmlns:ds="http://schemas.openxmlformats.org/officeDocument/2006/customXml" ds:itemID="{7DA14BD4-7298-460B-948A-7AFCCFFE19E9}"/>
</file>

<file path=customXml/itemProps3.xml><?xml version="1.0" encoding="utf-8"?>
<ds:datastoreItem xmlns:ds="http://schemas.openxmlformats.org/officeDocument/2006/customXml" ds:itemID="{0723724B-2E5E-42AF-9619-5759F5E8D9D1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