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59040" cy="1069848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59040" cy="10698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AFC14CC5-963D-426C-BDC8-37438C81F801}"/>
</file>

<file path=customXml/itemProps2.xml><?xml version="1.0" encoding="utf-8"?>
<ds:datastoreItem xmlns:ds="http://schemas.openxmlformats.org/officeDocument/2006/customXml" ds:itemID="{0DA41A50-1D99-40E0-A1E6-DE723E8070CE}"/>
</file>

<file path=customXml/itemProps3.xml><?xml version="1.0" encoding="utf-8"?>
<ds:datastoreItem xmlns:ds="http://schemas.openxmlformats.org/officeDocument/2006/customXml" ds:itemID="{581B20C6-C13F-49F3-B02F-C15C44D52C92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