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200948F3-AB3B-422D-8FE7-7C3682D0DCEC}"/>
</file>

<file path=customXml/itemProps2.xml><?xml version="1.0" encoding="utf-8"?>
<ds:datastoreItem xmlns:ds="http://schemas.openxmlformats.org/officeDocument/2006/customXml" ds:itemID="{89ACFC2E-91FB-4EE9-829F-E0B8221E6795}"/>
</file>

<file path=customXml/itemProps3.xml><?xml version="1.0" encoding="utf-8"?>
<ds:datastoreItem xmlns:ds="http://schemas.openxmlformats.org/officeDocument/2006/customXml" ds:itemID="{023ED003-9523-4421-A368-595D1ED955A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