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slide" Target="slides/slide5.xml"/><Relationship Id="rId5" Type="http://schemas.openxmlformats.org/officeDocument/2006/relationships/theme" Target="theme/theme1.xml"/><Relationship Id="rId15" Type="http://schemas.openxmlformats.org/officeDocument/2006/relationships/customXml" Target="../customXml/item3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Relationship Id="rId14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0A7FCC34-3A75-48F3-AB9D-99AE52F63376}"/>
</file>

<file path=customXml/itemProps2.xml><?xml version="1.0" encoding="utf-8"?>
<ds:datastoreItem xmlns:ds="http://schemas.openxmlformats.org/officeDocument/2006/customXml" ds:itemID="{CFFBE19B-C4D9-4EDE-A43A-42FC6AF492B7}"/>
</file>

<file path=customXml/itemProps3.xml><?xml version="1.0" encoding="utf-8"?>
<ds:datastoreItem xmlns:ds="http://schemas.openxmlformats.org/officeDocument/2006/customXml" ds:itemID="{012D3EF6-C978-49E8-81D0-AB557F4ABC83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